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1F90C-8210-49B9-A32A-4A4E5C1BB38C}" type="datetimeFigureOut">
              <a:rPr lang="et-EE" smtClean="0"/>
              <a:t>30.03.2017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46C9-896A-423F-B5B3-455AAD3690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2021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1F90C-8210-49B9-A32A-4A4E5C1BB38C}" type="datetimeFigureOut">
              <a:rPr lang="et-EE" smtClean="0"/>
              <a:t>30.03.2017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46C9-896A-423F-B5B3-455AAD3690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2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1F90C-8210-49B9-A32A-4A4E5C1BB38C}" type="datetimeFigureOut">
              <a:rPr lang="et-EE" smtClean="0"/>
              <a:t>30.03.2017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46C9-896A-423F-B5B3-455AAD3690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6566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1F90C-8210-49B9-A32A-4A4E5C1BB38C}" type="datetimeFigureOut">
              <a:rPr lang="et-EE" smtClean="0"/>
              <a:t>30.03.2017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46C9-896A-423F-B5B3-455AAD3690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5882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1F90C-8210-49B9-A32A-4A4E5C1BB38C}" type="datetimeFigureOut">
              <a:rPr lang="et-EE" smtClean="0"/>
              <a:t>30.03.2017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46C9-896A-423F-B5B3-455AAD3690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3200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1F90C-8210-49B9-A32A-4A4E5C1BB38C}" type="datetimeFigureOut">
              <a:rPr lang="et-EE" smtClean="0"/>
              <a:t>30.03.2017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46C9-896A-423F-B5B3-455AAD3690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7273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1F90C-8210-49B9-A32A-4A4E5C1BB38C}" type="datetimeFigureOut">
              <a:rPr lang="et-EE" smtClean="0"/>
              <a:t>30.03.2017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46C9-896A-423F-B5B3-455AAD3690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2609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1F90C-8210-49B9-A32A-4A4E5C1BB38C}" type="datetimeFigureOut">
              <a:rPr lang="et-EE" smtClean="0"/>
              <a:t>30.03.2017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46C9-896A-423F-B5B3-455AAD3690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9000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1F90C-8210-49B9-A32A-4A4E5C1BB38C}" type="datetimeFigureOut">
              <a:rPr lang="et-EE" smtClean="0"/>
              <a:t>30.03.2017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46C9-896A-423F-B5B3-455AAD3690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0120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1F90C-8210-49B9-A32A-4A4E5C1BB38C}" type="datetimeFigureOut">
              <a:rPr lang="et-EE" smtClean="0"/>
              <a:t>30.03.2017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46C9-896A-423F-B5B3-455AAD3690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097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1F90C-8210-49B9-A32A-4A4E5C1BB38C}" type="datetimeFigureOut">
              <a:rPr lang="et-EE" smtClean="0"/>
              <a:t>30.03.2017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E46C9-896A-423F-B5B3-455AAD3690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18388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1F90C-8210-49B9-A32A-4A4E5C1BB38C}" type="datetimeFigureOut">
              <a:rPr lang="et-EE" smtClean="0"/>
              <a:t>30.03.2017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E46C9-896A-423F-B5B3-455AAD3690D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7807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812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26604" y="2967335"/>
            <a:ext cx="4738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t-EE" sz="5400" b="1" cap="none" spc="0" dirty="0" smtClean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HÄRJAJÖNDE</a:t>
            </a:r>
            <a:endParaRPr lang="en-US" sz="5400" b="1" cap="none" spc="0" dirty="0">
              <a:ln w="2857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3429000"/>
            <a:ext cx="3709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4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Org armastab sind.</a:t>
            </a:r>
            <a:endParaRPr lang="et-EE" sz="44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7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algn="r"/>
            <a:r>
              <a:rPr lang="et-E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Ootame!</a:t>
            </a:r>
            <a:endParaRPr lang="et-E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Vaimse tervise hinnangu läbinud sõbralikke ja töökaid eesti keelt kõnelevaid isikuid.</a:t>
            </a:r>
          </a:p>
        </p:txBody>
      </p:sp>
      <p:pic>
        <p:nvPicPr>
          <p:cNvPr id="2050" name="Picture 2" descr="Image result for happy peo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880" y="2974598"/>
            <a:ext cx="6355080" cy="3202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1475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algn="r"/>
            <a:r>
              <a:rPr lang="et-E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Kes meie oleme?</a:t>
            </a:r>
            <a:endParaRPr lang="et-E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Põgenikud, kes asutasid Kreekasse eestlaste küla 80ndatel</a:t>
            </a:r>
          </a:p>
        </p:txBody>
      </p:sp>
    </p:spTree>
    <p:extLst>
      <p:ext uri="{BB962C8B-B14F-4D97-AF65-F5344CB8AC3E}">
        <p14:creationId xmlns:p14="http://schemas.microsoft.com/office/powerpoint/2010/main" val="181161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680"/>
            <a:ext cx="12192000" cy="812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26604" y="2967335"/>
            <a:ext cx="4738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t-EE" sz="5400" b="1" cap="none" spc="0" dirty="0" smtClean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HÄRJAJÖNDE</a:t>
            </a:r>
            <a:endParaRPr lang="en-US" sz="5400" b="1" cap="none" spc="0" dirty="0">
              <a:ln w="2857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3429000"/>
            <a:ext cx="3709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4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latin typeface="Mistral" panose="03090702030407020403" pitchFamily="66" charset="0"/>
              </a:rPr>
              <a:t>Org armastab sind.</a:t>
            </a:r>
            <a:endParaRPr lang="et-EE" sz="44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algn="r"/>
            <a:r>
              <a:rPr lang="et-E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Miks on meie küla maailma parim?</a:t>
            </a:r>
            <a:endParaRPr lang="et-E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Moodsad, keskkonnasõbralikud energiatootmisvahendid</a:t>
            </a:r>
          </a:p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Jätkusuutlik</a:t>
            </a:r>
          </a:p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Asub orus</a:t>
            </a:r>
          </a:p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Soe</a:t>
            </a:r>
          </a:p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Kanalisatsioon läheb kõrvalkülla</a:t>
            </a:r>
            <a:endParaRPr lang="et-EE" i="1" dirty="0">
              <a:solidFill>
                <a:schemeClr val="bg1"/>
              </a:solidFill>
              <a:latin typeface="Franklin Gothic Medium" panose="020B0603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812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4445" r="13185" b="1334"/>
          <a:stretch/>
        </p:blipFill>
        <p:spPr>
          <a:xfrm>
            <a:off x="0" y="0"/>
            <a:ext cx="875042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3344" y="3130153"/>
            <a:ext cx="115290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RAVHAMAJA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8876" y="2463044"/>
            <a:ext cx="125836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PÄÄSTEAMET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3320" y="3886402"/>
            <a:ext cx="67189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POOD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3616" y="1729798"/>
            <a:ext cx="10619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ERAMAJAD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57457" y="2463044"/>
            <a:ext cx="157154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JALGPALLIVÄLJAK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8048" y="3284041"/>
            <a:ext cx="139814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KORTERMAJAD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7527" y="4399622"/>
            <a:ext cx="137513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MÄNGUVÄLJAK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6592" y="4399621"/>
            <a:ext cx="79839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HOSTEL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3414" y="5876125"/>
            <a:ext cx="63606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PÕLD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4830" y="5747085"/>
            <a:ext cx="109393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KARJAMAA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8316" y="6550223"/>
            <a:ext cx="120689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LAUT + LADU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177" y="5721355"/>
            <a:ext cx="183284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HÜDROELEKTRIJAAM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177" y="3284041"/>
            <a:ext cx="16223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PÄIKESEPANEELID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011" y="1883686"/>
            <a:ext cx="165870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ELEKTRITUULIKUD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9218" y="1949824"/>
            <a:ext cx="104225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RULAPARK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58763" y="2059142"/>
            <a:ext cx="82780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latin typeface="Franklin Gothic Medium" panose="020B0603020102020204" pitchFamily="34" charset="0"/>
              </a:rPr>
              <a:t>PARKLA</a:t>
            </a:r>
            <a:endParaRPr lang="et-EE" sz="1400" dirty="0">
              <a:latin typeface="Franklin Gothic Medium" panose="020B0603020102020204" pitchFamily="34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750420" y="0"/>
            <a:ext cx="3441580" cy="1325563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algn="ctr"/>
            <a:r>
              <a:rPr lang="et-E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Makett</a:t>
            </a:r>
            <a:endParaRPr lang="et-E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9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812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algn="ctr"/>
            <a:r>
              <a:rPr lang="et-E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Energia</a:t>
            </a:r>
            <a:endParaRPr lang="et-E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6096000" cy="406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25563"/>
            <a:ext cx="6096000" cy="406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8" t="70414"/>
          <a:stretch/>
        </p:blipFill>
        <p:spPr>
          <a:xfrm>
            <a:off x="3078480" y="3166660"/>
            <a:ext cx="6080760" cy="3691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7691" y="1325563"/>
            <a:ext cx="4821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et-EE" sz="5400" b="1" cap="none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anklin Gothic Medium" panose="020B0603020102020204" pitchFamily="34" charset="0"/>
              </a:rPr>
              <a:t>TUULEENERGIA</a:t>
            </a:r>
            <a:endParaRPr lang="en-US" sz="5400" b="1" cap="none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44643" y="1319366"/>
            <a:ext cx="4821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t-EE" sz="5400" b="1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anklin Gothic Medium" panose="020B0603020102020204" pitchFamily="34" charset="0"/>
              </a:rPr>
              <a:t>HÜDROENERGIA</a:t>
            </a:r>
            <a:endParaRPr lang="en-US" sz="5400" b="1" cap="none" spc="50" dirty="0">
              <a:ln w="9525" cmpd="sng">
                <a:solidFill>
                  <a:srgbClr val="002060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08071" y="4276224"/>
            <a:ext cx="4821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t-EE" sz="5400" b="1" spc="50" dirty="0" smtClean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Franklin Gothic Medium" panose="020B0603020102020204" pitchFamily="34" charset="0"/>
              </a:rPr>
              <a:t>PÄIKESEENERGIA</a:t>
            </a:r>
            <a:endParaRPr lang="en-US" sz="5400" b="1" cap="none" spc="50" dirty="0">
              <a:ln w="952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algn="r"/>
            <a:r>
              <a:rPr lang="et-E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Küla juhtimine</a:t>
            </a:r>
            <a:endParaRPr lang="et-E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Kord kuus rahvakoosolek rahvamajas</a:t>
            </a:r>
          </a:p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Iga dekaadi järel valitakse uus külavanem</a:t>
            </a:r>
            <a:endParaRPr lang="et-EE" i="1" dirty="0">
              <a:solidFill>
                <a:schemeClr val="bg1"/>
              </a:solidFill>
              <a:latin typeface="Franklin Gothic Medium" panose="020B06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46422" r="38890" b="9510"/>
          <a:stretch/>
        </p:blipFill>
        <p:spPr>
          <a:xfrm>
            <a:off x="5646305" y="3074194"/>
            <a:ext cx="5707495" cy="3237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22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algn="r"/>
            <a:r>
              <a:rPr lang="et-E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Suhted</a:t>
            </a:r>
            <a:endParaRPr lang="et-E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Külasisesed suhted:</a:t>
            </a:r>
            <a:b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</a:br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- Kõik peavad olema sõbralikud ja tolerantsed</a:t>
            </a:r>
            <a:r>
              <a:rPr lang="et-EE" i="1" dirty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/>
            </a:r>
            <a:br>
              <a:rPr lang="et-EE" i="1" dirty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</a:br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- Tülidesse sekkub rahvakoosolek eesmärgiga lahendada tüli</a:t>
            </a:r>
          </a:p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Külavälised suhted:</a:t>
            </a:r>
            <a:b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</a:br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- Meie küla suunab kõrvalkülale kanalisatsiooni</a:t>
            </a:r>
            <a:b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</a:br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- Kõrvalküla annab meile oma komposti</a:t>
            </a:r>
          </a:p>
        </p:txBody>
      </p:sp>
    </p:spTree>
    <p:extLst>
      <p:ext uri="{BB962C8B-B14F-4D97-AF65-F5344CB8AC3E}">
        <p14:creationId xmlns:p14="http://schemas.microsoft.com/office/powerpoint/2010/main" val="170275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algn="r"/>
            <a:r>
              <a:rPr lang="et-E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Sissetulek</a:t>
            </a:r>
            <a:endParaRPr lang="et-E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Kõik ülejääk müüakse maha lähiküladele</a:t>
            </a:r>
          </a:p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Turism</a:t>
            </a:r>
          </a:p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Alkoholitehas ravhamaja all</a:t>
            </a:r>
            <a:endParaRPr lang="et-EE" i="1" dirty="0">
              <a:solidFill>
                <a:schemeClr val="bg1"/>
              </a:solidFill>
              <a:latin typeface="Franklin Gothic Medium" panose="020B06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" t="28666" r="41555" b="11111"/>
          <a:stretch/>
        </p:blipFill>
        <p:spPr>
          <a:xfrm>
            <a:off x="5813412" y="2434114"/>
            <a:ext cx="5723267" cy="3916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718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algn="r"/>
            <a:r>
              <a:rPr lang="et-E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Maailmavaated</a:t>
            </a:r>
            <a:endParaRPr lang="et-E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Pole kindlat usku</a:t>
            </a:r>
          </a:p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Pigem liberaalne ja vasakpoole maailmavaade</a:t>
            </a:r>
          </a:p>
        </p:txBody>
      </p:sp>
    </p:spTree>
    <p:extLst>
      <p:ext uri="{BB962C8B-B14F-4D97-AF65-F5344CB8AC3E}">
        <p14:creationId xmlns:p14="http://schemas.microsoft.com/office/powerpoint/2010/main" val="1553040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algn="r"/>
            <a:r>
              <a:rPr lang="et-E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Kultuur</a:t>
            </a:r>
            <a:endParaRPr lang="et-EE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1. aprill – küla sünnipäev</a:t>
            </a:r>
          </a:p>
          <a:p>
            <a:r>
              <a:rPr lang="et-EE" i="1" dirty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 </a:t>
            </a:r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Iga dekaadi tagant 24. juuni – </a:t>
            </a:r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Härjajöndehärjajooks</a:t>
            </a:r>
          </a:p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Rahvamajas mõnikord teatrietendused ja kontserdid</a:t>
            </a:r>
          </a:p>
          <a:p>
            <a:r>
              <a:rPr lang="et-EE" i="1" dirty="0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Talvel suusamaraton</a:t>
            </a:r>
          </a:p>
          <a:p>
            <a:r>
              <a:rPr lang="et-EE" i="1" smtClean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Mägedes telkimine</a:t>
            </a:r>
          </a:p>
        </p:txBody>
      </p:sp>
    </p:spTree>
    <p:extLst>
      <p:ext uri="{BB962C8B-B14F-4D97-AF65-F5344CB8AC3E}">
        <p14:creationId xmlns:p14="http://schemas.microsoft.com/office/powerpoint/2010/main" val="298145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137</Words>
  <Application>Microsoft Office PowerPoint</Application>
  <PresentationFormat>Widescreen</PresentationFormat>
  <Paragraphs>54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Constantia</vt:lpstr>
      <vt:lpstr>Franklin Gothic Medium</vt:lpstr>
      <vt:lpstr>Mistral</vt:lpstr>
      <vt:lpstr>Times New Roman</vt:lpstr>
      <vt:lpstr>Office Theme</vt:lpstr>
      <vt:lpstr>PowerPoint Presentation</vt:lpstr>
      <vt:lpstr>Miks on meie küla maailma parim?</vt:lpstr>
      <vt:lpstr>Makett</vt:lpstr>
      <vt:lpstr>Energia</vt:lpstr>
      <vt:lpstr>Küla juhtimine</vt:lpstr>
      <vt:lpstr>Suhted</vt:lpstr>
      <vt:lpstr>Sissetulek</vt:lpstr>
      <vt:lpstr>Maailmavaated</vt:lpstr>
      <vt:lpstr>Kultuur</vt:lpstr>
      <vt:lpstr>Ootame!</vt:lpstr>
      <vt:lpstr>Kes meie oleme?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Klarika Kallikorm</dc:creator>
  <cp:lastModifiedBy>Klarika Kallikorm</cp:lastModifiedBy>
  <cp:revision>15</cp:revision>
  <dcterms:created xsi:type="dcterms:W3CDTF">2017-03-28T17:39:23Z</dcterms:created>
  <dcterms:modified xsi:type="dcterms:W3CDTF">2017-03-30T18:48:38Z</dcterms:modified>
</cp:coreProperties>
</file>