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t-EE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t-E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t-EE" sz="4400" spc="-1" strike="noStrike">
                <a:latin typeface="Arial"/>
              </a:rPr>
              <a:t>Click to edit the title text format</a:t>
            </a:r>
            <a:endParaRPr b="0" lang="et-EE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3200" spc="-1" strike="noStrike">
                <a:latin typeface="Arial"/>
              </a:rPr>
              <a:t>Click to edit the outline text format</a:t>
            </a:r>
            <a:endParaRPr b="0" lang="et-E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t-EE" sz="2800" spc="-1" strike="noStrike">
                <a:latin typeface="Arial"/>
              </a:rPr>
              <a:t>Second Outline Level</a:t>
            </a:r>
            <a:endParaRPr b="0" lang="et-E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400" spc="-1" strike="noStrike">
                <a:latin typeface="Arial"/>
              </a:rPr>
              <a:t>Third Outline Level</a:t>
            </a:r>
            <a:endParaRPr b="0" lang="et-E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t-EE" sz="2000" spc="-1" strike="noStrike">
                <a:latin typeface="Arial"/>
              </a:rPr>
              <a:t>Fourth Outline Level</a:t>
            </a:r>
            <a:endParaRPr b="0" lang="et-E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000" spc="-1" strike="noStrike">
                <a:latin typeface="Arial"/>
              </a:rPr>
              <a:t>Fifth Outline Level</a:t>
            </a:r>
            <a:endParaRPr b="0" lang="et-E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000" spc="-1" strike="noStrike">
                <a:latin typeface="Arial"/>
              </a:rPr>
              <a:t>Sixth Outline Level</a:t>
            </a:r>
            <a:endParaRPr b="0" lang="et-E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000" spc="-1" strike="noStrike">
                <a:latin typeface="Arial"/>
              </a:rPr>
              <a:t>Seventh Outline Level</a:t>
            </a:r>
            <a:endParaRPr b="0" lang="et-EE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t-EE" sz="1400" spc="-1" strike="noStrike">
                <a:latin typeface="Times New Roman"/>
              </a:rPr>
              <a:t>&lt;date/time&gt;</a:t>
            </a:r>
            <a:endParaRPr b="0" lang="et-EE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t-EE" sz="1400" spc="-1" strike="noStrike">
                <a:latin typeface="Times New Roman"/>
              </a:rPr>
              <a:t>&lt;footer&gt;</a:t>
            </a:r>
            <a:endParaRPr b="0" lang="et-EE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83C787BB-D9F7-4BA4-98CD-7F5B155B6910}" type="slidenum">
              <a:rPr b="0" lang="et-EE" sz="1400" spc="-1" strike="noStrike">
                <a:latin typeface="Times New Roman"/>
              </a:rPr>
              <a:t>&lt;number&gt;</a:t>
            </a:fld>
            <a:endParaRPr b="0" lang="et-E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t-EE" sz="4400" spc="-1" strike="noStrike">
                <a:latin typeface="Arial"/>
              </a:rPr>
              <a:t>Click to edit the title text format</a:t>
            </a:r>
            <a:endParaRPr b="0" lang="et-EE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3200" spc="-1" strike="noStrike">
                <a:latin typeface="Arial"/>
              </a:rPr>
              <a:t>Click to edit the outline text format</a:t>
            </a:r>
            <a:endParaRPr b="0" lang="et-E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t-EE" sz="2800" spc="-1" strike="noStrike">
                <a:latin typeface="Arial"/>
              </a:rPr>
              <a:t>Second Outline Level</a:t>
            </a:r>
            <a:endParaRPr b="0" lang="et-E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400" spc="-1" strike="noStrike">
                <a:latin typeface="Arial"/>
              </a:rPr>
              <a:t>Third Outline Level</a:t>
            </a:r>
            <a:endParaRPr b="0" lang="et-E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t-EE" sz="2000" spc="-1" strike="noStrike">
                <a:latin typeface="Arial"/>
              </a:rPr>
              <a:t>Fourth Outline Level</a:t>
            </a:r>
            <a:endParaRPr b="0" lang="et-E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000" spc="-1" strike="noStrike">
                <a:latin typeface="Arial"/>
              </a:rPr>
              <a:t>Fifth Outline Level</a:t>
            </a:r>
            <a:endParaRPr b="0" lang="et-E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000" spc="-1" strike="noStrike">
                <a:latin typeface="Arial"/>
              </a:rPr>
              <a:t>Sixth Outline Level</a:t>
            </a:r>
            <a:endParaRPr b="0" lang="et-E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000" spc="-1" strike="noStrike">
                <a:latin typeface="Arial"/>
              </a:rPr>
              <a:t>Seventh Outline Level</a:t>
            </a:r>
            <a:endParaRPr b="0" lang="et-EE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t-EE" sz="1400" spc="-1" strike="noStrike">
                <a:latin typeface="Times New Roman"/>
              </a:rPr>
              <a:t>&lt;date/time&gt;</a:t>
            </a:r>
            <a:endParaRPr b="0" lang="et-EE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t-EE" sz="1400" spc="-1" strike="noStrike">
                <a:latin typeface="Times New Roman"/>
              </a:rPr>
              <a:t>&lt;footer&gt;</a:t>
            </a:r>
            <a:endParaRPr b="0" lang="et-EE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8762A16B-7D68-471B-8F77-298102BDA26E}" type="slidenum">
              <a:rPr b="0" lang="et-EE" sz="1400" spc="-1" strike="noStrike">
                <a:latin typeface="Times New Roman"/>
              </a:rPr>
              <a:t>&lt;number&gt;</a:t>
            </a:fld>
            <a:endParaRPr b="0" lang="et-E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t-EE" sz="4400" spc="-1" strike="noStrike">
                <a:latin typeface="Arial"/>
              </a:rPr>
              <a:t>Click to edit the title text format</a:t>
            </a:r>
            <a:endParaRPr b="0" lang="et-EE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3200" spc="-1" strike="noStrike">
                <a:latin typeface="Arial"/>
              </a:rPr>
              <a:t>Click to edit the outline text format</a:t>
            </a:r>
            <a:endParaRPr b="0" lang="et-E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t-EE" sz="2800" spc="-1" strike="noStrike">
                <a:latin typeface="Arial"/>
              </a:rPr>
              <a:t>Second Outline Level</a:t>
            </a:r>
            <a:endParaRPr b="0" lang="et-E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400" spc="-1" strike="noStrike">
                <a:latin typeface="Arial"/>
              </a:rPr>
              <a:t>Third Outline Level</a:t>
            </a:r>
            <a:endParaRPr b="0" lang="et-E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t-EE" sz="2000" spc="-1" strike="noStrike">
                <a:latin typeface="Arial"/>
              </a:rPr>
              <a:t>Fourth Outline Level</a:t>
            </a:r>
            <a:endParaRPr b="0" lang="et-E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000" spc="-1" strike="noStrike">
                <a:latin typeface="Arial"/>
              </a:rPr>
              <a:t>Fifth Outline Level</a:t>
            </a:r>
            <a:endParaRPr b="0" lang="et-E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000" spc="-1" strike="noStrike">
                <a:latin typeface="Arial"/>
              </a:rPr>
              <a:t>Sixth Outline Level</a:t>
            </a:r>
            <a:endParaRPr b="0" lang="et-E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000" spc="-1" strike="noStrike">
                <a:latin typeface="Arial"/>
              </a:rPr>
              <a:t>Seventh Outline Level</a:t>
            </a:r>
            <a:endParaRPr b="0" lang="et-EE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t-EE" sz="1400" spc="-1" strike="noStrike">
                <a:latin typeface="Times New Roman"/>
              </a:rPr>
              <a:t>&lt;date/time&gt;</a:t>
            </a:r>
            <a:endParaRPr b="0" lang="et-EE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t-EE" sz="1400" spc="-1" strike="noStrike">
                <a:latin typeface="Times New Roman"/>
              </a:rPr>
              <a:t>&lt;footer&gt;</a:t>
            </a:r>
            <a:endParaRPr b="0" lang="et-EE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755BCA4D-14FD-4419-9DD5-48F4DFC19100}" type="slidenum">
              <a:rPr b="0" lang="et-EE" sz="1400" spc="-1" strike="noStrike">
                <a:latin typeface="Times New Roman"/>
              </a:rPr>
              <a:t>&lt;number&gt;</a:t>
            </a:fld>
            <a:endParaRPr b="0" lang="et-E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t-EE" sz="4400" spc="-1" strike="noStrike">
                <a:latin typeface="Arial"/>
              </a:rPr>
              <a:t>Click to edit the title text format</a:t>
            </a:r>
            <a:endParaRPr b="0" lang="et-EE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3200" spc="-1" strike="noStrike">
                <a:latin typeface="Arial"/>
              </a:rPr>
              <a:t>Click to edit the outline text format</a:t>
            </a:r>
            <a:endParaRPr b="0" lang="et-E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t-EE" sz="2800" spc="-1" strike="noStrike">
                <a:latin typeface="Arial"/>
              </a:rPr>
              <a:t>Second Outline Level</a:t>
            </a:r>
            <a:endParaRPr b="0" lang="et-E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400" spc="-1" strike="noStrike">
                <a:latin typeface="Arial"/>
              </a:rPr>
              <a:t>Third Outline Level</a:t>
            </a:r>
            <a:endParaRPr b="0" lang="et-E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t-EE" sz="2000" spc="-1" strike="noStrike">
                <a:latin typeface="Arial"/>
              </a:rPr>
              <a:t>Fourth Outline Level</a:t>
            </a:r>
            <a:endParaRPr b="0" lang="et-E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000" spc="-1" strike="noStrike">
                <a:latin typeface="Arial"/>
              </a:rPr>
              <a:t>Fifth Outline Level</a:t>
            </a:r>
            <a:endParaRPr b="0" lang="et-E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000" spc="-1" strike="noStrike">
                <a:latin typeface="Arial"/>
              </a:rPr>
              <a:t>Sixth Outline Level</a:t>
            </a:r>
            <a:endParaRPr b="0" lang="et-E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000" spc="-1" strike="noStrike">
                <a:latin typeface="Arial"/>
              </a:rPr>
              <a:t>Seventh Outline Level</a:t>
            </a:r>
            <a:endParaRPr b="0" lang="et-EE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t-EE" sz="1400" spc="-1" strike="noStrike">
                <a:latin typeface="Times New Roman"/>
              </a:rPr>
              <a:t>&lt;date/time&gt;</a:t>
            </a:r>
            <a:endParaRPr b="0" lang="et-EE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t-EE" sz="1400" spc="-1" strike="noStrike">
                <a:latin typeface="Times New Roman"/>
              </a:rPr>
              <a:t>&lt;footer&gt;</a:t>
            </a:r>
            <a:endParaRPr b="0" lang="et-EE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354EE4FB-A26F-4FA9-A485-B90D680DAB4E}" type="slidenum">
              <a:rPr b="0" lang="et-EE" sz="1400" spc="-1" strike="noStrike">
                <a:latin typeface="Times New Roman"/>
              </a:rPr>
              <a:t>&lt;number&gt;</a:t>
            </a:fld>
            <a:endParaRPr b="0" lang="et-E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t-EE" sz="4400" spc="-1" strike="noStrike">
                <a:latin typeface="Arial"/>
              </a:rPr>
              <a:t>20 taimeliiki</a:t>
            </a:r>
            <a:br/>
            <a:r>
              <a:rPr b="0" lang="et-EE" sz="3200" spc="-1" strike="noStrike">
                <a:latin typeface="Arial"/>
              </a:rPr>
              <a:t>Toomas Trapido</a:t>
            </a:r>
            <a:endParaRPr b="0" lang="et-EE" sz="3200" spc="-1" strike="noStrike">
              <a:latin typeface="Arial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432000" y="1641240"/>
            <a:ext cx="9071640" cy="4557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t-EE" sz="3200" spc="-1" strike="noStrike">
              <a:latin typeface="Arial"/>
            </a:endParaRPr>
          </a:p>
          <a:p>
            <a:pPr algn="ctr"/>
            <a:endParaRPr b="0" lang="et-EE" sz="3200" spc="-1" strike="noStrike">
              <a:latin typeface="Arial"/>
            </a:endParaRPr>
          </a:p>
          <a:p>
            <a:pPr algn="ctr"/>
            <a:endParaRPr b="0" lang="et-EE" sz="3200" spc="-1" strike="noStrike">
              <a:latin typeface="Arial"/>
            </a:endParaRPr>
          </a:p>
          <a:p>
            <a:pPr algn="ctr"/>
            <a:endParaRPr b="0" lang="et-EE" sz="3200" spc="-1" strike="noStrike">
              <a:latin typeface="Arial"/>
            </a:endParaRPr>
          </a:p>
          <a:p>
            <a:pPr algn="ctr"/>
            <a:endParaRPr b="0" lang="et-EE" sz="3200" spc="-1" strike="noStrike">
              <a:latin typeface="Arial"/>
            </a:endParaRPr>
          </a:p>
          <a:p>
            <a:pPr algn="ctr"/>
            <a:endParaRPr b="0" lang="et-EE" sz="3200" spc="-1" strike="noStrike">
              <a:latin typeface="Arial"/>
            </a:endParaRPr>
          </a:p>
          <a:p>
            <a:pPr algn="ctr"/>
            <a:endParaRPr b="0" lang="et-EE" sz="3200" spc="-1" strike="noStrike">
              <a:latin typeface="Arial"/>
            </a:endParaRPr>
          </a:p>
          <a:p>
            <a:pPr algn="ctr"/>
            <a:endParaRPr b="0" lang="et-EE" sz="3200" spc="-1" strike="noStrike">
              <a:latin typeface="Arial"/>
            </a:endParaRPr>
          </a:p>
          <a:p>
            <a:pPr algn="ctr"/>
            <a:endParaRPr b="0" lang="et-EE" sz="3200" spc="-1" strike="noStrike">
              <a:latin typeface="Arial"/>
            </a:endParaRPr>
          </a:p>
          <a:p>
            <a:r>
              <a:rPr b="0" lang="et-EE" sz="3200" spc="-1" strike="noStrike">
                <a:latin typeface="Arial"/>
              </a:rPr>
              <a:t>Aed-õunapuu, apple tree, </a:t>
            </a:r>
            <a:r>
              <a:rPr b="0" i="1" lang="et-EE" sz="3200" spc="-1" strike="noStrike">
                <a:latin typeface="Arial"/>
              </a:rPr>
              <a:t>Malus domestica</a:t>
            </a:r>
            <a:endParaRPr b="0" lang="et-EE" sz="3200" spc="-1" strike="noStrike">
              <a:latin typeface="Arial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2304000" y="1715040"/>
            <a:ext cx="5009760" cy="3756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LibreOffice/6.1.2.1$Windows_x86 LibreOffice_project/65905a128db06ba48db947242809d14d3f9a93fe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2020-09-24T09:54:00Z</dcterms:created>
  <dc:creator/>
  <dc:description/>
  <dc:language>et-EE</dc:language>
  <cp:lastModifiedBy/>
  <dcterms:modified xsi:type="dcterms:W3CDTF">2020-09-24T09:58:35Z</dcterms:modified>
  <cp:revision>3</cp:revision>
  <dc:subject/>
  <dc:title>Forestbird</dc:title>
</cp:coreProperties>
</file>